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4F1AE1-54DF-415B-879B-2D58CA49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3849020"/>
          </a:xfrm>
        </p:spPr>
        <p:txBody>
          <a:bodyPr anchor="b">
            <a:normAutofit/>
          </a:bodyPr>
          <a:lstStyle/>
          <a:p>
            <a:pPr algn="r"/>
            <a:r>
              <a:rPr lang="hr-HR" sz="8800"/>
              <a:t>Italija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F7F502-F573-4DF4-83FE-5D66A37D6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53786"/>
            <a:ext cx="6485956" cy="1099889"/>
          </a:xfrm>
        </p:spPr>
        <p:txBody>
          <a:bodyPr anchor="t">
            <a:normAutofit/>
          </a:bodyPr>
          <a:lstStyle/>
          <a:p>
            <a:pPr algn="r"/>
            <a:endParaRPr lang="hr-HR"/>
          </a:p>
          <a:p>
            <a:pPr algn="r"/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99E32A-F900-43E6-8B7A-F5B4BF1A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3310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10B903-DBC2-4B5E-B28F-B2484D68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9814" y="2738171"/>
            <a:ext cx="2058770" cy="13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E66B4-261C-4242-93FD-BC9CDD3E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Položaj i smještaj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F8F727-69EC-4A61-805B-D863AB1E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kojem dijelu Europe se smjestila Italija?</a:t>
            </a:r>
          </a:p>
          <a:p>
            <a:r>
              <a:rPr lang="hr-HR" dirty="0"/>
              <a:t>S kojim državama ima kopnenu granicu?</a:t>
            </a:r>
          </a:p>
          <a:p>
            <a:r>
              <a:rPr lang="hr-HR" dirty="0"/>
              <a:t>Na koja sve mora Italija izlazi?</a:t>
            </a:r>
          </a:p>
          <a:p>
            <a:r>
              <a:rPr lang="hr-HR" dirty="0"/>
              <a:t>Kakva je talijanska obala Jadranskog mora?</a:t>
            </a:r>
          </a:p>
          <a:p>
            <a:r>
              <a:rPr lang="hr-HR" dirty="0"/>
              <a:t>Na kojem poluotoku se nalazi Italija i koja joj dva velika otoka u Sredozemnom moru pripadaju?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86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DF25D-A340-4263-B3AC-8F78F830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0AEACD7A-7AB3-4587-B7F0-CE03855F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87" y="345735"/>
            <a:ext cx="5014037" cy="630654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ED3FD9F-C979-4C36-A51D-CBF267CFBC82}"/>
              </a:ext>
            </a:extLst>
          </p:cNvPr>
          <p:cNvSpPr txBox="1"/>
          <p:nvPr/>
        </p:nvSpPr>
        <p:spPr>
          <a:xfrm>
            <a:off x="6372520" y="744718"/>
            <a:ext cx="57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što vas podsjeća izgled Apeninskog poluotoka?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7D2CF6E-1162-451E-AA3F-89C487FD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3623">
            <a:off x="5823691" y="873807"/>
            <a:ext cx="3680519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DC7AC-10FD-49F3-93BA-A76ED814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hr-HR" sz="4400"/>
              <a:t>Reljef Italije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BAE5CD-153E-43B1-A9BD-EB1A0044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endParaRPr lang="hr-HR" sz="1800"/>
          </a:p>
          <a:p>
            <a:endParaRPr lang="hr-HR" sz="1800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8354511D-7475-4CE7-B97F-BA6218C16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159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2DA3D-1E15-4A3E-B1CD-2E559361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br>
              <a:rPr lang="hr-HR" sz="4400"/>
            </a:br>
            <a:endParaRPr lang="hr-HR" sz="4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750AE0-9B58-4FFB-B0AA-4E3C9E55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hr-HR" sz="1800"/>
              <a:t>Koje se tri reljefne cjeline izdvajaju na prostoru Italije?</a:t>
            </a: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7D96745-1860-426C-90E7-3AD1C607B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159"/>
          <a:stretch/>
        </p:blipFill>
        <p:spPr>
          <a:xfrm>
            <a:off x="5913122" y="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9F8F526-6FEC-4282-A378-5CCB1F3378A4}"/>
              </a:ext>
            </a:extLst>
          </p:cNvPr>
          <p:cNvSpPr/>
          <p:nvPr/>
        </p:nvSpPr>
        <p:spPr>
          <a:xfrm rot="20704987">
            <a:off x="7379928" y="400040"/>
            <a:ext cx="1735916" cy="37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DEDD814-C9E7-4152-A58A-2DC17B4B1928}"/>
              </a:ext>
            </a:extLst>
          </p:cNvPr>
          <p:cNvSpPr/>
          <p:nvPr/>
        </p:nvSpPr>
        <p:spPr>
          <a:xfrm>
            <a:off x="8184602" y="1340309"/>
            <a:ext cx="1735916" cy="37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172B66F-149C-4377-8F12-49EF0A3987A3}"/>
              </a:ext>
            </a:extLst>
          </p:cNvPr>
          <p:cNvSpPr/>
          <p:nvPr/>
        </p:nvSpPr>
        <p:spPr>
          <a:xfrm rot="2140774">
            <a:off x="8266521" y="2718700"/>
            <a:ext cx="1735916" cy="3720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1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planina, priroda, snijeg&#10;&#10;Opis je automatski generiran">
            <a:extLst>
              <a:ext uri="{FF2B5EF4-FFF2-40B4-BE49-F238E27FC236}">
                <a16:creationId xmlns:a16="http://schemas.microsoft.com/office/drawing/2014/main" id="{846C3863-D2B1-41CA-AFFE-E63F6CB908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6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2BD2A5-F52D-4AC2-B276-5B68C83F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br>
              <a:rPr lang="en-US" sz="9600">
                <a:solidFill>
                  <a:srgbClr val="FFFFFF"/>
                </a:solidFill>
              </a:rPr>
            </a:br>
            <a:endParaRPr lang="en-US" sz="96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F4AC04-0851-4D28-9A65-40DEAA3E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Pronađi pomoću atlasa poznati talijanski aktivni vulkan koji se nalazi na otoku Siciliji.</a:t>
            </a:r>
          </a:p>
        </p:txBody>
      </p:sp>
    </p:spTree>
    <p:extLst>
      <p:ext uri="{BB962C8B-B14F-4D97-AF65-F5344CB8AC3E}">
        <p14:creationId xmlns:p14="http://schemas.microsoft.com/office/powerpoint/2010/main" val="397318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FB332E-B163-4300-A720-CC796E13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br>
              <a:rPr lang="hr-HR"/>
            </a:br>
            <a:endParaRPr lang="hr-HR" dirty="0"/>
          </a:p>
        </p:txBody>
      </p:sp>
      <p:pic>
        <p:nvPicPr>
          <p:cNvPr id="5" name="Slika 4" descr="Slika na kojoj se prikazuje planina, na otvorenom, priroda, voda&#10;&#10;Opis je automatski generiran">
            <a:extLst>
              <a:ext uri="{FF2B5EF4-FFF2-40B4-BE49-F238E27FC236}">
                <a16:creationId xmlns:a16="http://schemas.microsoft.com/office/drawing/2014/main" id="{547D0A2B-BA30-4739-9825-89291947B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1" r="23090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75D33-08A2-47B9-A12B-B009D17E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hr-HR" dirty="0"/>
              <a:t>Koji je vulkan 79. godine uništio rimsko naselje Pompeje te koji se veliki talijanski grad danas nalazi u blizini?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4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ol, vino, boca, sjedenje&#10;&#10;Opis je automatski generiran">
            <a:extLst>
              <a:ext uri="{FF2B5EF4-FFF2-40B4-BE49-F238E27FC236}">
                <a16:creationId xmlns:a16="http://schemas.microsoft.com/office/drawing/2014/main" id="{4172AD76-6EFA-4C86-88B6-FA4B595E0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1" b="7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701E25-3957-4B03-92E0-661E7797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tx1"/>
                </a:solidFill>
              </a:rPr>
              <a:t>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6CB664-3362-4BCC-AEDF-67461100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hr-HR" dirty="0"/>
              <a:t>Koje se poljoprivredne kulture najviše uzgajaju u Italiji?</a:t>
            </a:r>
          </a:p>
          <a:p>
            <a:r>
              <a:rPr lang="hr-HR" dirty="0"/>
              <a:t>Nabroji najvažnije industrijske grane.</a:t>
            </a:r>
          </a:p>
          <a:p>
            <a:r>
              <a:rPr lang="hr-HR" dirty="0"/>
              <a:t>Koji dijelovi Italije imaju razvijen turizam te koji se sve oblici turizma razvijaju?</a:t>
            </a:r>
          </a:p>
          <a:p>
            <a:r>
              <a:rPr lang="hr-HR" dirty="0"/>
              <a:t>Koji gradovi čine talijanski industrijski trokut?</a:t>
            </a:r>
          </a:p>
          <a:p>
            <a:r>
              <a:rPr lang="hr-HR" dirty="0"/>
              <a:t>Koji veliki problem opterećuje razvoj Italije?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8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na otvorenom, zgrada, planina, grad&#10;&#10;Opis je automatski generiran">
            <a:extLst>
              <a:ext uri="{FF2B5EF4-FFF2-40B4-BE49-F238E27FC236}">
                <a16:creationId xmlns:a16="http://schemas.microsoft.com/office/drawing/2014/main" id="{5A84E105-34D6-4013-9D6B-32A182A14B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92" t="21329" r="149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B60EF8-74E7-4233-A2F1-69E1D306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br>
              <a:rPr lang="en-US" sz="5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endParaRPr lang="en-US" sz="52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D1A155-5064-4BF7-B3A1-E65C8C68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/>
              <a:t>Koje se dvije minijaturne države nalaze na prostoru Italije?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876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158</Words>
  <Application>Microsoft Office PowerPoint</Application>
  <PresentationFormat>Široki zaslon</PresentationFormat>
  <Paragraphs>24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Slog od drveta</vt:lpstr>
      <vt:lpstr>Italija </vt:lpstr>
      <vt:lpstr>Položaj i smještaj</vt:lpstr>
      <vt:lpstr> </vt:lpstr>
      <vt:lpstr>Reljef Italije</vt:lpstr>
      <vt:lpstr> </vt:lpstr>
      <vt:lpstr> </vt:lpstr>
      <vt:lpstr> </vt:lpstr>
      <vt:lpstr>Gospodarstvo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Italija </dc:title>
  <dc:creator>Dražen Rečić</dc:creator>
  <cp:lastModifiedBy>Dražen Rečić</cp:lastModifiedBy>
  <cp:revision>4</cp:revision>
  <dcterms:created xsi:type="dcterms:W3CDTF">2020-03-15T17:19:54Z</dcterms:created>
  <dcterms:modified xsi:type="dcterms:W3CDTF">2020-03-15T17:55:54Z</dcterms:modified>
</cp:coreProperties>
</file>